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66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04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19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1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3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87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08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4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0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6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0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22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1E24DA-E564-42ED-865D-DA4A779B6ED1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0D7A91-3278-448C-AB5E-B818209E6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87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23AE76-EE41-6BFE-FCA2-7C64C6B27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02952"/>
              </p:ext>
            </p:extLst>
          </p:nvPr>
        </p:nvGraphicFramePr>
        <p:xfrm>
          <a:off x="71435" y="1785936"/>
          <a:ext cx="3314700" cy="7343775"/>
        </p:xfrm>
        <a:graphic>
          <a:graphicData uri="http://schemas.openxmlformats.org/drawingml/2006/table">
            <a:tbl>
              <a:tblPr firstRow="1" bandRow="1"/>
              <a:tblGrid>
                <a:gridCol w="828675">
                  <a:extLst>
                    <a:ext uri="{9D8B030D-6E8A-4147-A177-3AD203B41FA5}">
                      <a16:colId xmlns:a16="http://schemas.microsoft.com/office/drawing/2014/main" val="451513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179529895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1945499419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745089992"/>
                    </a:ext>
                  </a:extLst>
                </a:gridCol>
              </a:tblGrid>
              <a:tr h="685695"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GB" dirty="0"/>
                        <a:t>Highlight or Circle your answer below each question.</a:t>
                      </a: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0105"/>
                  </a:ext>
                </a:extLst>
              </a:tr>
              <a:tr h="1722325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2.6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 3.1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77385"/>
                  </a:ext>
                </a:extLst>
              </a:tr>
              <a:tr h="17223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73355"/>
                  </a:ext>
                </a:extLst>
              </a:tr>
              <a:tr h="1722325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9.5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6.4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55405"/>
                  </a:ext>
                </a:extLst>
              </a:tr>
              <a:tr h="14911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077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7118DA-9663-3B56-D2F7-402F46867847}"/>
              </a:ext>
            </a:extLst>
          </p:cNvPr>
          <p:cNvSpPr txBox="1"/>
          <p:nvPr/>
        </p:nvSpPr>
        <p:spPr>
          <a:xfrm>
            <a:off x="100011" y="1050130"/>
            <a:ext cx="6486527" cy="369332"/>
          </a:xfrm>
          <a:prstGeom prst="rect">
            <a:avLst/>
          </a:prstGeom>
          <a:solidFill>
            <a:srgbClr val="FFFF00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Rounding to a WHOLE number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3AFFD95-FEE5-35BF-AE70-A98CEB5F4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42759"/>
              </p:ext>
            </p:extLst>
          </p:nvPr>
        </p:nvGraphicFramePr>
        <p:xfrm>
          <a:off x="3471867" y="1772658"/>
          <a:ext cx="3314700" cy="7357053"/>
        </p:xfrm>
        <a:graphic>
          <a:graphicData uri="http://schemas.openxmlformats.org/drawingml/2006/table">
            <a:tbl>
              <a:tblPr firstRow="1" bandRow="1"/>
              <a:tblGrid>
                <a:gridCol w="828675">
                  <a:extLst>
                    <a:ext uri="{9D8B030D-6E8A-4147-A177-3AD203B41FA5}">
                      <a16:colId xmlns:a16="http://schemas.microsoft.com/office/drawing/2014/main" val="451513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179529895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1945499419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3745089992"/>
                    </a:ext>
                  </a:extLst>
                </a:gridCol>
              </a:tblGrid>
              <a:tr h="681093"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Highlight or Circle your answer below each question.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0105"/>
                  </a:ext>
                </a:extLst>
              </a:tr>
              <a:tr h="1712427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1.1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4000" dirty="0"/>
                        <a:t>7.7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77385"/>
                  </a:ext>
                </a:extLst>
              </a:tr>
              <a:tr h="171242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73355"/>
                  </a:ext>
                </a:extLst>
              </a:tr>
              <a:tr h="1723352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8.5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4.7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55405"/>
                  </a:ext>
                </a:extLst>
              </a:tr>
              <a:tr h="150018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GB" sz="36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7132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077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A035A81-94B9-FECC-8AF3-418D032BDFD4}"/>
              </a:ext>
            </a:extLst>
          </p:cNvPr>
          <p:cNvSpPr txBox="1"/>
          <p:nvPr/>
        </p:nvSpPr>
        <p:spPr>
          <a:xfrm>
            <a:off x="100011" y="285750"/>
            <a:ext cx="6486527" cy="369332"/>
          </a:xfrm>
          <a:prstGeom prst="rect">
            <a:avLst/>
          </a:prstGeom>
          <a:solidFill>
            <a:srgbClr val="47D45A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Year 6 SATS Practice work sheet                                               Rounding </a:t>
            </a:r>
          </a:p>
        </p:txBody>
      </p:sp>
    </p:spTree>
    <p:extLst>
      <p:ext uri="{BB962C8B-B14F-4D97-AF65-F5344CB8AC3E}">
        <p14:creationId xmlns:p14="http://schemas.microsoft.com/office/powerpoint/2010/main" val="394343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55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Ashley Mcevilly</dc:creator>
  <cp:lastModifiedBy>Ashley Mcevilly</cp:lastModifiedBy>
  <cp:revision>1</cp:revision>
  <dcterms:created xsi:type="dcterms:W3CDTF">2025-02-14T13:09:07Z</dcterms:created>
  <dcterms:modified xsi:type="dcterms:W3CDTF">2025-02-14T13:11:10Z</dcterms:modified>
</cp:coreProperties>
</file>